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36F91F-4EA4-45F7-92F6-90BF8770F6D7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D52559-3D2F-4766-87D7-0615303792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ubinasosh.ru/wp-content/uploads/1_klas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" y="-233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ubinasosh.ru/wp-content/uploads/1_klass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6" y="-101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ubinasosh.ru/wp-content/uploads/1_klass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6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ubinasosh.ru/wp-content/uploads/1_klass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ubinasosh.ru/wp-content/uploads/1_klass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ubinasosh.ru/wp-content/uploads/1_klass/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8" y="-350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ubinasosh.ru/wp-content/uploads/1_klass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4" y="147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obschestvoznanie/Prava-i-otvetstvennost-voennosluzhaschikh/0015-015-Spasibo-vsem-za-vnima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binasosh.ru/wp-content/uploads/1_klass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1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ubinasosh.ru/wp-content/uploads/1_klass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ubinasosh.ru/wp-content/uploads/1_klass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ubinasosh.ru/wp-content/uploads/1_klass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8" y="-171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ubinasosh.ru/wp-content/uploads/1_klass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" y="3397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ubinasosh.ru/wp-content/uploads/1_klass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ubinasosh.ru/wp-content/uploads/1_klass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1" y="1381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ubinasosh.ru/wp-content/uploads/1_klass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4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Elan34</cp:lastModifiedBy>
  <cp:revision>4</cp:revision>
  <dcterms:created xsi:type="dcterms:W3CDTF">2016-01-12T22:42:27Z</dcterms:created>
  <dcterms:modified xsi:type="dcterms:W3CDTF">2017-09-08T05:41:52Z</dcterms:modified>
</cp:coreProperties>
</file>